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75466"/>
            <a:ext cx="3528392" cy="39218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indent="0" algn="just">
              <a:buNone/>
            </a:pPr>
            <a:endParaRPr lang="ru-RU" b="1" dirty="0" smtClean="0">
              <a:latin typeface="Times New Roman"/>
            </a:endParaRPr>
          </a:p>
          <a:p>
            <a:pPr indent="0" algn="just">
              <a:buNone/>
            </a:pPr>
            <a:endParaRPr lang="ru-RU" b="1" dirty="0" smtClean="0">
              <a:latin typeface="Times New Roman"/>
            </a:endParaRPr>
          </a:p>
          <a:p>
            <a:pPr indent="0" algn="just">
              <a:buNone/>
            </a:pPr>
            <a:endParaRPr lang="ru-RU" b="1" dirty="0" smtClean="0">
              <a:latin typeface="Times New Roman"/>
            </a:endParaRPr>
          </a:p>
          <a:p>
            <a:pPr indent="0" algn="just">
              <a:buNone/>
            </a:pPr>
            <a:endParaRPr lang="ru-RU" b="1" dirty="0" smtClean="0">
              <a:latin typeface="Times New Roman"/>
            </a:endParaRPr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МЕЖДУНАРОДНАЯ                 </a:t>
            </a:r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КЛАССИФИКАЦИЯ (7 видов):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лыжный спорт;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конькобежный спорт;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бобслей;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хоккей на льду;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биатлон;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керлинг;</a:t>
            </a:r>
            <a:endParaRPr lang="ru-RU" sz="2600" b="1" dirty="0" smtClean="0"/>
          </a:p>
          <a:p>
            <a:pPr indent="0" algn="just">
              <a:buNone/>
            </a:pPr>
            <a:r>
              <a:rPr lang="ru-RU" sz="2600" b="1" dirty="0" smtClean="0">
                <a:latin typeface="Times New Roman"/>
              </a:rPr>
              <a:t>- санный спорт.</a:t>
            </a:r>
            <a:endParaRPr lang="ru-RU" sz="2600" b="1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33033"/>
            <a:ext cx="8229600" cy="1252728"/>
          </a:xfrm>
        </p:spPr>
        <p:txBody>
          <a:bodyPr/>
          <a:lstStyle/>
          <a:p>
            <a:r>
              <a:rPr lang="ru-RU" sz="4000" smtClean="0"/>
              <a:t>Олимпийские зимние виды спорта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52736"/>
            <a:ext cx="47625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4202685"/>
            <a:ext cx="51480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РОССИЙСКАЯ </a:t>
            </a:r>
            <a:endParaRPr lang="ru-RU" sz="1600" b="1" dirty="0" smtClean="0">
              <a:solidFill>
                <a:schemeClr val="tx2"/>
              </a:solidFill>
              <a:latin typeface="Times New Roman"/>
            </a:endParaRPr>
          </a:p>
          <a:p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КЛАССИФИКАЦИЯ (15 видов):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биатлон;		- шорт-трек;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б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обслей;		- горные лыжи;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к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ерлинг;		- лыжные гонки;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х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оккей на льду;		- сноуборд;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анный спорт;		- фристайл;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келетон;		- прыжки с трамплина;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ф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игурное катание;	- лыжное двоеборье.</a:t>
            </a:r>
          </a:p>
          <a:p>
            <a:pPr marL="285750" indent="-285750">
              <a:buFontTx/>
              <a:buChar char="-"/>
            </a:pPr>
            <a:r>
              <a:rPr lang="ru-RU" sz="1600" b="1" dirty="0">
                <a:solidFill>
                  <a:schemeClr val="tx2"/>
                </a:solidFill>
                <a:latin typeface="Times New Roman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</a:rPr>
              <a:t>коростной бег на коньках;</a:t>
            </a:r>
          </a:p>
          <a:p>
            <a:pPr marL="285750" indent="-285750">
              <a:buFontTx/>
              <a:buChar char="-"/>
            </a:pP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0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                                   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                      Лыжные спорт             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Олимпийские зимние виды спорта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56979"/>
            <a:ext cx="3456384" cy="227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0524"/>
            <a:ext cx="291026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182"/>
          <a:stretch/>
        </p:blipFill>
        <p:spPr bwMode="auto">
          <a:xfrm>
            <a:off x="5796136" y="3284984"/>
            <a:ext cx="318078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9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Конькобежный спорт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Олимпийские зимние виды спорта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2246"/>
            <a:ext cx="3203200" cy="2127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317988" cy="219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78295"/>
            <a:ext cx="3023383" cy="22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59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849877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      Бобслей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Олимпийские зимние виды спорта</a:t>
            </a:r>
            <a:endParaRPr lang="ru-R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9012"/>
            <a:ext cx="2808312" cy="261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98" r="18298"/>
          <a:stretch/>
        </p:blipFill>
        <p:spPr bwMode="auto">
          <a:xfrm>
            <a:off x="5724128" y="1564998"/>
            <a:ext cx="282632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43777"/>
            <a:ext cx="3250662" cy="221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63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5112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Хоккей на льду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Олимпийские зимние виды спорта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18448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25" y="4293096"/>
            <a:ext cx="3753148" cy="23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20889"/>
            <a:ext cx="2843353" cy="18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16437"/>
            <a:ext cx="2736304" cy="19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035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41825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Биатлон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Олимпийские зимние виды спорта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11749"/>
            <a:ext cx="346074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3696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35727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03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b="1" dirty="0"/>
              <a:t>	</a:t>
            </a:r>
            <a:r>
              <a:rPr lang="ru-RU" b="1" dirty="0" smtClean="0"/>
              <a:t>	  Керлинг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Олимпийские зимние виды спорта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2935353" cy="195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68289"/>
            <a:ext cx="2808312" cy="224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45265"/>
            <a:ext cx="3566520" cy="227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47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Санный спорт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Олимпийские зимние виды спорта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0273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32" y="4077072"/>
            <a:ext cx="3686084" cy="206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02735"/>
            <a:ext cx="2590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73" r="7413"/>
          <a:stretch/>
        </p:blipFill>
        <p:spPr bwMode="auto">
          <a:xfrm>
            <a:off x="6344816" y="1919346"/>
            <a:ext cx="2572188" cy="172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94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91</Words>
  <Application>Microsoft Office PowerPoint</Application>
  <PresentationFormat>Экран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Олимпийские зимние виды спорта</vt:lpstr>
      <vt:lpstr>Олимпийские зимние виды спорта</vt:lpstr>
      <vt:lpstr>Олимпийские зимние виды спорта</vt:lpstr>
      <vt:lpstr>Олимпийские зимние виды спорта</vt:lpstr>
      <vt:lpstr>Олимпийские зимние виды спорта</vt:lpstr>
      <vt:lpstr>Олимпийские зимние виды спорта</vt:lpstr>
      <vt:lpstr>Олимпийские зимние виды спорта</vt:lpstr>
      <vt:lpstr>Олимпийские зимние виды спорта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Олимпийские зимние виды спорта</dc:title>
  <dc:creator>User</dc:creator>
  <cp:lastModifiedBy>User</cp:lastModifiedBy>
  <cp:revision>3</cp:revision>
  <dcterms:created xsi:type="dcterms:W3CDTF">2002-01-28T21:28:51Z</dcterms:created>
  <dcterms:modified xsi:type="dcterms:W3CDTF">2002-01-28T21:36:09Z</dcterms:modified>
</cp:coreProperties>
</file>